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0693400" cy="15122525"/>
  <p:notesSz cx="6797675" cy="9928225"/>
  <p:defaultTextStyle>
    <a:defPPr>
      <a:defRPr lang="el-GR"/>
    </a:defPPr>
    <a:lvl1pPr marL="0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134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4268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1403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48537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5670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2805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59938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97072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63">
          <p15:clr>
            <a:srgbClr val="A4A3A4"/>
          </p15:clr>
        </p15:guide>
        <p15:guide id="2" pos="336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1776" y="-888"/>
      </p:cViewPr>
      <p:guideLst>
        <p:guide orient="horz" pos="4763"/>
        <p:guide pos="33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802006" y="4697787"/>
            <a:ext cx="9089390" cy="3241542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604010" y="8569432"/>
            <a:ext cx="7485380" cy="38646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2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1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8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5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2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599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7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24/11/2023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dirty="0" err="1"/>
              <a:t>Kλικ</a:t>
            </a:r>
            <a:r>
              <a:rPr lang="el-GR" dirty="0"/>
              <a:t> για επεξεργασία των στυλ του υποδείγματος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24/11/2023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44705" y="9717626"/>
            <a:ext cx="9089390" cy="3003501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844705" y="6409575"/>
            <a:ext cx="9089390" cy="330805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13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26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140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853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567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280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5993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707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24/11/2023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560662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703147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24/11/2023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2" y="3385066"/>
            <a:ext cx="4724775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34672" y="4795800"/>
            <a:ext cx="4724775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5432100" y="3385066"/>
            <a:ext cx="4726632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5432100" y="4795800"/>
            <a:ext cx="4726632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24/11/2023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24/11/2023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24/11/2023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2100"/>
            <a:ext cx="3518056" cy="25624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180821" y="602102"/>
            <a:ext cx="5977908" cy="129066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534671" y="3164531"/>
            <a:ext cx="3518056" cy="10344228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24/11/2023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095982" y="10585768"/>
            <a:ext cx="6416040" cy="124971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095982" y="1351227"/>
            <a:ext cx="6416040" cy="9073515"/>
          </a:xfrm>
        </p:spPr>
        <p:txBody>
          <a:bodyPr/>
          <a:lstStyle>
            <a:lvl1pPr marL="0" indent="0">
              <a:buNone/>
              <a:defRPr sz="5200"/>
            </a:lvl1pPr>
            <a:lvl2pPr marL="737134" indent="0">
              <a:buNone/>
              <a:defRPr sz="4500"/>
            </a:lvl2pPr>
            <a:lvl3pPr marL="1474268" indent="0">
              <a:buNone/>
              <a:defRPr sz="3900"/>
            </a:lvl3pPr>
            <a:lvl4pPr marL="2211403" indent="0">
              <a:buNone/>
              <a:defRPr sz="3200"/>
            </a:lvl4pPr>
            <a:lvl5pPr marL="2948537" indent="0">
              <a:buNone/>
              <a:defRPr sz="3200"/>
            </a:lvl5pPr>
            <a:lvl6pPr marL="3685670" indent="0">
              <a:buNone/>
              <a:defRPr sz="3200"/>
            </a:lvl6pPr>
            <a:lvl7pPr marL="4422805" indent="0">
              <a:buNone/>
              <a:defRPr sz="3200"/>
            </a:lvl7pPr>
            <a:lvl8pPr marL="5159938" indent="0">
              <a:buNone/>
              <a:defRPr sz="3200"/>
            </a:lvl8pPr>
            <a:lvl9pPr marL="5897072" indent="0">
              <a:buNone/>
              <a:defRPr sz="32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095982" y="11835480"/>
            <a:ext cx="6416040" cy="1774795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24/11/2023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24/11/2023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140723" y="1130693"/>
            <a:ext cx="2526686" cy="24084021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560663" y="1130693"/>
            <a:ext cx="7401839" cy="24084021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24/11/2023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Sotiris1\Εργασία\ΕΥΔ\Τουρισμός\PEP\PEPneEG\ΠΕΠ\Untitled-2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15900" y="301674"/>
            <a:ext cx="10260013" cy="14331950"/>
          </a:xfrm>
          <a:prstGeom prst="rect">
            <a:avLst/>
          </a:prstGeom>
          <a:noFill/>
        </p:spPr>
      </p:pic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  <a:prstGeom prst="rect">
            <a:avLst/>
          </a:prstGeom>
        </p:spPr>
        <p:txBody>
          <a:bodyPr vert="horz" lIns="147427" tIns="73713" rIns="147427" bIns="73713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1" y="3528591"/>
            <a:ext cx="9624060" cy="9980167"/>
          </a:xfrm>
          <a:prstGeom prst="rect">
            <a:avLst/>
          </a:prstGeom>
        </p:spPr>
        <p:txBody>
          <a:bodyPr vert="horz" lIns="147427" tIns="73713" rIns="147427" bIns="73713" rtlCol="0">
            <a:normAutofit/>
          </a:bodyPr>
          <a:lstStyle/>
          <a:p>
            <a:pPr lvl="0"/>
            <a:r>
              <a:rPr lang="el-GR" dirty="0" err="1"/>
              <a:t>Kλικ</a:t>
            </a:r>
            <a:r>
              <a:rPr lang="el-GR" dirty="0"/>
              <a:t> για επεξεργασία των στυλ του υποδείγματος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534671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3018E-230E-479C-96EF-48C6CCCA17DE}" type="datetimeFigureOut">
              <a:rPr lang="el-GR" smtClean="0"/>
              <a:pPr/>
              <a:t>24/11/2023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653580" y="14016343"/>
            <a:ext cx="3386244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7663604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4268" rtl="0" eaLnBrk="1" latinLnBrk="0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2850" indent="-552850" algn="l" defTabSz="1474268" rtl="0" eaLnBrk="1" latinLnBrk="0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7843" indent="-460710" algn="l" defTabSz="1474268" rtl="0" eaLnBrk="1" latinLnBrk="0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283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79970" indent="-368567" algn="l" defTabSz="1474268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7103" indent="-368567" algn="l" defTabSz="1474268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4237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1372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2850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5640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134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26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1403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8537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567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2805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5993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7072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TextBox"/>
          <p:cNvSpPr txBox="1"/>
          <p:nvPr/>
        </p:nvSpPr>
        <p:spPr>
          <a:xfrm>
            <a:off x="846106" y="3735234"/>
            <a:ext cx="92355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Η επιχείρηση </a:t>
            </a:r>
            <a:r>
              <a:rPr lang="el-GR" sz="12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ΜΑΛΕΝΑ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 ΜΟΝΟΠΡΟΣΩΠΗ </a:t>
            </a:r>
            <a:r>
              <a:rPr lang="el-GR" sz="12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ΙΚΕ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 που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εδρεύει στην περιφέρεια Κρήτης εντάχθηκε στη Δράση «Ενίσχυση της Ίδρυσης και Λειτουργίας Νέων Τουριστικών Μικρομεσαίων Επιχειρήσεων» συνολικού προϋπολογισμού </a:t>
            </a:r>
            <a:r>
              <a:rPr lang="en-US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689</a:t>
            </a: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εκατ. €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500,6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εκατ. € από το ΕΠΑνΕΚ και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188,4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εκατ. € από τα Περιφερειακά Επιχειρησιακά Προγράμματα)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Η Δράση στοχεύει στην ενίσχυση της επιχειρηματικότητας στον τομέα του Τουρισμού, μέσω της δημιουργίας νέων πολύ μικρών, μικρών και μεσαίων τουριστικών επιχειρήσεων. </a:t>
            </a:r>
          </a:p>
          <a:p>
            <a:pPr algn="just"/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Ο συνολικός προϋπολογισμός της επένδυσης είναι 400.000,00  € εκ των οποίων η δημόσια δαπάνη ανέρχεται σε 200.000,00 € και συγχρηματοδοτείται από την Ελλάδα και το Ευρωπαϊκό Ταμείο Περιφερειακής Ανάπτυξης της Ευρωπαϊκής Ένωσης. </a:t>
            </a:r>
            <a:endParaRPr lang="el-GR" sz="12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875391" y="5418259"/>
            <a:ext cx="9217024" cy="595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Το επιχειρηματικό σχέδιο που εγκρίθηκε προς χρηματοδότηση και υλοποιείται, περιλαμβάνει επενδύσεις στις παρακάτω κατηγορίες: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Κτίρια, λοιπές εγκαταστάσεις και περιβάλλων χώρος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Μηχανήματα, εγκαταστάσεις και εξοπλισμός προστασίας περιβάλλοντος και εξοικονόμησης ενέργειας και ύδατος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Προβολή/Προώθηση - Συμμετοχή σε Εκθέσεις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Τεχνικές μελέτες μηχανικού και υπηρεσίες φοροτεχνικού και νομικού συμβούλου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Λογισμικά και υπηρεσίες λογισμικού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Σύνταξη και παρακολούθηση υλοποίησης Επενδυτικού Σχεδίου </a:t>
            </a:r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Μέσω της συμμετοχής στη Δράση, η επιχείρηση πέτυχε: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βελτίωση της ανταγωνιστικότητας της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αύξηση της κερδοφορίας της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ενίσχυση της εξωστρέφειας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επέκταση της αγοράς με τη προσθήκη νέων προϊόντων &amp; υπηρεσιών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εξασφάλιση υψηλότερης ποιότητας προϊόντα &amp; υπηρεσίες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αύξηση της παραγωγικότητας &amp; βελτίωση λειτουργικών διαδικασιών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ενίσχυση της επιχειρηματικότητας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δημιουργία / διατήρηση ποιοτικών θέσεων εργασίας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endParaRPr lang="el-GR" sz="6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Με τη συμβολή του ΕΠΑνΕΚ ενισχύθηκε η επιχείρηση αποφέροντας οφέλη στην ανταγωνιστικότητα της χώρας καθώς και στην τοπική οικονομία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250</Words>
  <Application>Microsoft Office PowerPoint</Application>
  <PresentationFormat>Προσαρμογή</PresentationFormat>
  <Paragraphs>22</Paragraphs>
  <Slides>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6" baseType="lpstr">
      <vt:lpstr>Arial</vt:lpstr>
      <vt:lpstr>Calibri</vt:lpstr>
      <vt:lpstr>Verdana</vt:lpstr>
      <vt:lpstr>Wingdings</vt:lpstr>
      <vt:lpstr>Θέμα του Office</vt:lpstr>
      <vt:lpstr>Παρουσίαση του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Sotiris Katselos</dc:creator>
  <cp:lastModifiedBy>anthi stavrakaki</cp:lastModifiedBy>
  <cp:revision>54</cp:revision>
  <cp:lastPrinted>2019-12-05T14:31:53Z</cp:lastPrinted>
  <dcterms:created xsi:type="dcterms:W3CDTF">2018-02-13T12:16:57Z</dcterms:created>
  <dcterms:modified xsi:type="dcterms:W3CDTF">2023-11-24T07:52:46Z</dcterms:modified>
</cp:coreProperties>
</file>